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aleway"/>
      <p:regular r:id="rId16"/>
      <p:bold r:id="rId17"/>
      <p:italic r:id="rId18"/>
      <p:boldItalic r:id="rId19"/>
    </p:embeddedFont>
    <p:embeddedFont>
      <p:font typeface="La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11" Type="http://schemas.openxmlformats.org/officeDocument/2006/relationships/slide" Target="slides/slide6.xml"/><Relationship Id="rId22" Type="http://schemas.openxmlformats.org/officeDocument/2006/relationships/font" Target="fonts/Lato-italic.fntdata"/><Relationship Id="rId10" Type="http://schemas.openxmlformats.org/officeDocument/2006/relationships/slide" Target="slides/slide5.xml"/><Relationship Id="rId21" Type="http://schemas.openxmlformats.org/officeDocument/2006/relationships/font" Target="fonts/La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La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aleway-bold.fntdata"/><Relationship Id="rId16" Type="http://schemas.openxmlformats.org/officeDocument/2006/relationships/font" Target="fonts/Raleway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aleway-boldItalic.fntdata"/><Relationship Id="rId6" Type="http://schemas.openxmlformats.org/officeDocument/2006/relationships/slide" Target="slides/slide1.xml"/><Relationship Id="rId18" Type="http://schemas.openxmlformats.org/officeDocument/2006/relationships/font" Target="fonts/Raleway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5b15f0a3_5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d5b15f0a3_5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68b3c8267279e309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68b3c8267279e309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8b3c8267279e309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8b3c8267279e309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68b3c8267279e309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68b3c8267279e309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8b3c8267279e309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8b3c8267279e309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68b3c8267279e309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68b3c8267279e309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8b3c8267279e309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8b3c8267279e309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68b3c8267279e309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68b3c8267279e309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68b3c8267279e309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68b3c8267279e309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353535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image" Target="../media/image15.png"/><Relationship Id="rId8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Relationship Id="rId4" Type="http://schemas.openxmlformats.org/officeDocument/2006/relationships/image" Target="../media/image2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jpg"/><Relationship Id="rId4" Type="http://schemas.openxmlformats.org/officeDocument/2006/relationships/image" Target="../media/image25.jpg"/><Relationship Id="rId5" Type="http://schemas.openxmlformats.org/officeDocument/2006/relationships/image" Target="../media/image2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440700" y="545571"/>
            <a:ext cx="87033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Hello students of Trepalio!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name is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Matthew!</a:t>
            </a:r>
            <a:endParaRPr/>
          </a:p>
        </p:txBody>
      </p:sp>
      <p:sp>
        <p:nvSpPr>
          <p:cNvPr id="73" name="Google Shape;73;p13"/>
          <p:cNvSpPr txBox="1"/>
          <p:nvPr>
            <p:ph idx="1" type="subTitle"/>
          </p:nvPr>
        </p:nvSpPr>
        <p:spPr>
          <a:xfrm>
            <a:off x="-6" y="3852234"/>
            <a:ext cx="7322700" cy="6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 am excited be your new language assistant this year!</a:t>
            </a:r>
            <a:endParaRPr b="1" sz="2400"/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2190" y="1653535"/>
            <a:ext cx="3768926" cy="208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idx="4294967295" type="title"/>
          </p:nvPr>
        </p:nvSpPr>
        <p:spPr>
          <a:xfrm>
            <a:off x="535775" y="337400"/>
            <a:ext cx="68340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Where am I from in the USA?</a:t>
            </a:r>
            <a:endParaRPr sz="2400"/>
          </a:p>
        </p:txBody>
      </p:sp>
      <p:sp>
        <p:nvSpPr>
          <p:cNvPr id="80" name="Google Shape;80;p14"/>
          <p:cNvSpPr txBox="1"/>
          <p:nvPr>
            <p:ph idx="4294967295" type="title"/>
          </p:nvPr>
        </p:nvSpPr>
        <p:spPr>
          <a:xfrm>
            <a:off x="166150" y="1251550"/>
            <a:ext cx="3913800" cy="15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Lato"/>
                <a:ea typeface="Lato"/>
                <a:cs typeface="Lato"/>
                <a:sym typeface="Lato"/>
              </a:rPr>
              <a:t>The Empire State of New York!</a:t>
            </a:r>
            <a:endParaRPr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0" lang="en" sz="2100">
                <a:latin typeface="Lato"/>
                <a:ea typeface="Lato"/>
                <a:cs typeface="Lato"/>
                <a:sym typeface="Lato"/>
              </a:rPr>
              <a:t>It is just one of fifty other states in the United States.</a:t>
            </a:r>
            <a:endParaRPr b="0" sz="2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3">
            <a:alphaModFix/>
          </a:blip>
          <a:srcRect b="0" l="4067" r="0" t="4067"/>
          <a:stretch/>
        </p:blipFill>
        <p:spPr>
          <a:xfrm>
            <a:off x="4135725" y="1257800"/>
            <a:ext cx="4855876" cy="3751173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/>
          <p:nvPr/>
        </p:nvSpPr>
        <p:spPr>
          <a:xfrm>
            <a:off x="7857650" y="1890525"/>
            <a:ext cx="560700" cy="5409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650" y="2702325"/>
            <a:ext cx="3913800" cy="213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idx="4294967295" type="title"/>
          </p:nvPr>
        </p:nvSpPr>
        <p:spPr>
          <a:xfrm>
            <a:off x="535775" y="337400"/>
            <a:ext cx="68340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Where am I from in New York?</a:t>
            </a:r>
            <a:endParaRPr sz="2400"/>
          </a:p>
        </p:txBody>
      </p:sp>
      <p:sp>
        <p:nvSpPr>
          <p:cNvPr id="89" name="Google Shape;89;p15"/>
          <p:cNvSpPr txBox="1"/>
          <p:nvPr>
            <p:ph idx="4294967295" type="title"/>
          </p:nvPr>
        </p:nvSpPr>
        <p:spPr>
          <a:xfrm>
            <a:off x="68675" y="1099150"/>
            <a:ext cx="3697500" cy="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Lato"/>
                <a:ea typeface="Lato"/>
                <a:cs typeface="Lato"/>
                <a:sym typeface="Lato"/>
              </a:rPr>
              <a:t>I was born and raised in the City of New York!</a:t>
            </a:r>
            <a:endParaRPr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6501" y="1029200"/>
            <a:ext cx="3557574" cy="395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975" y="2571750"/>
            <a:ext cx="4169811" cy="233689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5"/>
          <p:cNvSpPr txBox="1"/>
          <p:nvPr/>
        </p:nvSpPr>
        <p:spPr>
          <a:xfrm>
            <a:off x="611969" y="1979650"/>
            <a:ext cx="43296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Also called by its nickname Gotham</a:t>
            </a:r>
            <a:endParaRPr sz="21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3" name="Google Shape;9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4208" y="1311030"/>
            <a:ext cx="768000" cy="7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/>
          <p:nvPr>
            <p:ph idx="4294967295" type="title"/>
          </p:nvPr>
        </p:nvSpPr>
        <p:spPr>
          <a:xfrm>
            <a:off x="535775" y="337400"/>
            <a:ext cx="71403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What music do I enjoy?</a:t>
            </a:r>
            <a:endParaRPr sz="2400"/>
          </a:p>
        </p:txBody>
      </p:sp>
      <p:sp>
        <p:nvSpPr>
          <p:cNvPr id="99" name="Google Shape;99;p16"/>
          <p:cNvSpPr txBox="1"/>
          <p:nvPr>
            <p:ph idx="4294967295" type="title"/>
          </p:nvPr>
        </p:nvSpPr>
        <p:spPr>
          <a:xfrm>
            <a:off x="117125" y="1230050"/>
            <a:ext cx="5737800" cy="374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Lato"/>
                <a:ea typeface="Lato"/>
                <a:cs typeface="Lato"/>
                <a:sym typeface="Lato"/>
              </a:rPr>
              <a:t>I enjoy listening to music, but I grew up mostly listening rock music from the United Kindom.</a:t>
            </a:r>
            <a:endParaRPr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0" lang="en" sz="2100">
                <a:latin typeface="Lato"/>
                <a:ea typeface="Lato"/>
                <a:cs typeface="Lato"/>
                <a:sym typeface="Lato"/>
              </a:rPr>
              <a:t>Some bands I enjoy:</a:t>
            </a:r>
            <a:endParaRPr b="0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100">
                <a:latin typeface="Lato"/>
                <a:ea typeface="Lato"/>
                <a:cs typeface="Lato"/>
                <a:sym typeface="Lato"/>
              </a:rPr>
              <a:t>	</a:t>
            </a:r>
            <a:r>
              <a:rPr b="0" i="1" lang="en" sz="2100">
                <a:latin typeface="Lato"/>
                <a:ea typeface="Lato"/>
                <a:cs typeface="Lato"/>
                <a:sym typeface="Lato"/>
              </a:rPr>
              <a:t>The Beatles</a:t>
            </a:r>
            <a:endParaRPr b="0" i="1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" sz="2100">
                <a:latin typeface="Lato"/>
                <a:ea typeface="Lato"/>
                <a:cs typeface="Lato"/>
                <a:sym typeface="Lato"/>
              </a:rPr>
              <a:t>	Led Zeppelin</a:t>
            </a:r>
            <a:endParaRPr b="0" i="1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" sz="2100">
                <a:latin typeface="Lato"/>
                <a:ea typeface="Lato"/>
                <a:cs typeface="Lato"/>
                <a:sym typeface="Lato"/>
              </a:rPr>
              <a:t>	The Who</a:t>
            </a:r>
            <a:endParaRPr b="0" i="1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0" i="1" lang="en" sz="2100">
                <a:latin typeface="Lato"/>
                <a:ea typeface="Lato"/>
                <a:cs typeface="Lato"/>
                <a:sym typeface="Lato"/>
              </a:rPr>
              <a:t>	Pink Floyd</a:t>
            </a:r>
            <a:endParaRPr b="0" i="1" sz="2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618" y="1220027"/>
            <a:ext cx="3320875" cy="2237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9349" y="2669165"/>
            <a:ext cx="2911529" cy="206395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6"/>
          <p:cNvSpPr txBox="1"/>
          <p:nvPr/>
        </p:nvSpPr>
        <p:spPr>
          <a:xfrm>
            <a:off x="5933891" y="3648075"/>
            <a:ext cx="54012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My mother's favorite band!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5676822" y="4111875"/>
            <a:ext cx="1477800" cy="4638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idx="4294967295" type="title"/>
          </p:nvPr>
        </p:nvSpPr>
        <p:spPr>
          <a:xfrm>
            <a:off x="535775" y="337400"/>
            <a:ext cx="71403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Do I enjoy Spanish music?</a:t>
            </a:r>
            <a:endParaRPr sz="2400"/>
          </a:p>
        </p:txBody>
      </p:sp>
      <p:sp>
        <p:nvSpPr>
          <p:cNvPr id="109" name="Google Shape;109;p17"/>
          <p:cNvSpPr txBox="1"/>
          <p:nvPr>
            <p:ph idx="4294967295" type="title"/>
          </p:nvPr>
        </p:nvSpPr>
        <p:spPr>
          <a:xfrm>
            <a:off x="40925" y="1230050"/>
            <a:ext cx="4785900" cy="374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Lato"/>
                <a:ea typeface="Lato"/>
                <a:cs typeface="Lato"/>
                <a:sym typeface="Lato"/>
              </a:rPr>
              <a:t>Yes! I also enjoy music from Spain especially flamenco guitarist Paco de Lucía and singer Camarón de la Isla!</a:t>
            </a:r>
            <a:endParaRPr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0" lang="en" sz="2100">
                <a:latin typeface="Lato"/>
                <a:ea typeface="Lato"/>
                <a:cs typeface="Lato"/>
                <a:sym typeface="Lato"/>
              </a:rPr>
              <a:t>Some music in Spanish I also enjoy:</a:t>
            </a:r>
            <a:endParaRPr b="0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0" lang="en" sz="2100">
                <a:latin typeface="Lato"/>
                <a:ea typeface="Lato"/>
                <a:cs typeface="Lato"/>
                <a:sym typeface="Lato"/>
              </a:rPr>
              <a:t>	Aventura</a:t>
            </a:r>
            <a:endParaRPr b="0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0" lang="en" sz="2100">
                <a:latin typeface="Lato"/>
                <a:ea typeface="Lato"/>
                <a:cs typeface="Lato"/>
                <a:sym typeface="Lato"/>
              </a:rPr>
              <a:t>	Julio Iglesias</a:t>
            </a:r>
            <a:endParaRPr b="0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0" lang="en" sz="2100">
                <a:latin typeface="Lato"/>
                <a:ea typeface="Lato"/>
                <a:cs typeface="Lato"/>
                <a:sym typeface="Lato"/>
              </a:rPr>
              <a:t>	Enrique Iglesias</a:t>
            </a:r>
            <a:endParaRPr b="0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100">
                <a:latin typeface="Lato"/>
                <a:ea typeface="Lato"/>
                <a:cs typeface="Lato"/>
                <a:sym typeface="Lato"/>
              </a:rPr>
              <a:t>	</a:t>
            </a:r>
            <a:endParaRPr b="0" i="1" sz="2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0" name="Google Shape;11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6825" y="965475"/>
            <a:ext cx="2065948" cy="276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7025" y="2108469"/>
            <a:ext cx="2172101" cy="2765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idx="4294967295" type="title"/>
          </p:nvPr>
        </p:nvSpPr>
        <p:spPr>
          <a:xfrm>
            <a:off x="535775" y="337400"/>
            <a:ext cx="71403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What are some of my hobbies</a:t>
            </a:r>
            <a:r>
              <a:rPr lang="en" sz="3600">
                <a:solidFill>
                  <a:schemeClr val="dk1"/>
                </a:solidFill>
              </a:rPr>
              <a:t>?</a:t>
            </a:r>
            <a:endParaRPr sz="2400"/>
          </a:p>
        </p:txBody>
      </p:sp>
      <p:sp>
        <p:nvSpPr>
          <p:cNvPr id="117" name="Google Shape;117;p18"/>
          <p:cNvSpPr txBox="1"/>
          <p:nvPr>
            <p:ph idx="4294967295" type="title"/>
          </p:nvPr>
        </p:nvSpPr>
        <p:spPr>
          <a:xfrm>
            <a:off x="117125" y="1230050"/>
            <a:ext cx="5463900" cy="19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Lato"/>
                <a:ea typeface="Lato"/>
                <a:cs typeface="Lato"/>
                <a:sym typeface="Lato"/>
              </a:rPr>
              <a:t>I enjoy reading about history from all over the world, but I really enjoy reading about the history of ancient Rome!</a:t>
            </a:r>
            <a:endParaRPr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0" lang="en" sz="2100">
                <a:latin typeface="Lato"/>
                <a:ea typeface="Lato"/>
                <a:cs typeface="Lato"/>
                <a:sym typeface="Lato"/>
              </a:rPr>
              <a:t>I enjoy learning some Latin too!</a:t>
            </a:r>
            <a:endParaRPr b="0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100">
                <a:latin typeface="Lato"/>
                <a:ea typeface="Lato"/>
                <a:cs typeface="Lato"/>
                <a:sym typeface="Lato"/>
              </a:rPr>
              <a:t>	</a:t>
            </a:r>
            <a:endParaRPr b="0" i="1" sz="2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8" name="Google Shape;1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979" y="3240646"/>
            <a:ext cx="1638550" cy="163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448" y="3240646"/>
            <a:ext cx="1638550" cy="163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3425" y="1257800"/>
            <a:ext cx="3248826" cy="373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idx="4294967295" type="title"/>
          </p:nvPr>
        </p:nvSpPr>
        <p:spPr>
          <a:xfrm>
            <a:off x="535775" y="337400"/>
            <a:ext cx="71403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What are some of my hobbies?</a:t>
            </a:r>
            <a:endParaRPr sz="2400"/>
          </a:p>
        </p:txBody>
      </p:sp>
      <p:sp>
        <p:nvSpPr>
          <p:cNvPr id="126" name="Google Shape;126;p19"/>
          <p:cNvSpPr txBox="1"/>
          <p:nvPr>
            <p:ph idx="4294967295" type="title"/>
          </p:nvPr>
        </p:nvSpPr>
        <p:spPr>
          <a:xfrm>
            <a:off x="650525" y="1001450"/>
            <a:ext cx="4586700" cy="12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Lato"/>
                <a:ea typeface="Lato"/>
                <a:cs typeface="Lato"/>
                <a:sym typeface="Lato"/>
              </a:rPr>
              <a:t>I also enjoy playing videogames!</a:t>
            </a:r>
            <a:endParaRPr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0" lang="en" sz="2100">
                <a:latin typeface="Lato"/>
                <a:ea typeface="Lato"/>
                <a:cs typeface="Lato"/>
                <a:sym typeface="Lato"/>
              </a:rPr>
              <a:t>I love games by Nintendo too!</a:t>
            </a:r>
            <a:endParaRPr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100">
                <a:latin typeface="Lato"/>
                <a:ea typeface="Lato"/>
                <a:cs typeface="Lato"/>
                <a:sym typeface="Lato"/>
              </a:rPr>
              <a:t>	</a:t>
            </a:r>
            <a:endParaRPr b="0" i="1" sz="2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2246" y="1599614"/>
            <a:ext cx="2399904" cy="308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01" y="2974314"/>
            <a:ext cx="2862336" cy="197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5025" y="2300750"/>
            <a:ext cx="1009238" cy="177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29124" y="3569025"/>
            <a:ext cx="1484499" cy="14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80025" y="1294825"/>
            <a:ext cx="2269001" cy="326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73607" y="1659943"/>
            <a:ext cx="1878600" cy="187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idx="4294967295" type="title"/>
          </p:nvPr>
        </p:nvSpPr>
        <p:spPr>
          <a:xfrm>
            <a:off x="535775" y="337400"/>
            <a:ext cx="71403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Here is my family!</a:t>
            </a:r>
            <a:endParaRPr sz="2400"/>
          </a:p>
        </p:txBody>
      </p:sp>
      <p:pic>
        <p:nvPicPr>
          <p:cNvPr id="138" name="Google Shape;13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350" y="1309158"/>
            <a:ext cx="4359651" cy="326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0181" y="561448"/>
            <a:ext cx="2680400" cy="402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>
            <p:ph idx="4294967295" type="title"/>
          </p:nvPr>
        </p:nvSpPr>
        <p:spPr>
          <a:xfrm>
            <a:off x="535775" y="337400"/>
            <a:ext cx="71403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Here are my cats!</a:t>
            </a:r>
            <a:endParaRPr sz="2400"/>
          </a:p>
        </p:txBody>
      </p:sp>
      <p:pic>
        <p:nvPicPr>
          <p:cNvPr id="145" name="Google Shape;14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741" y="1105412"/>
            <a:ext cx="3661759" cy="205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350" y="2770850"/>
            <a:ext cx="3661750" cy="226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5650" y="1030475"/>
            <a:ext cx="4878349" cy="365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>
            <p:ph type="ctrTitle"/>
          </p:nvPr>
        </p:nvSpPr>
        <p:spPr>
          <a:xfrm>
            <a:off x="440700" y="545571"/>
            <a:ext cx="87033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cannot wait to get to know you all this year!</a:t>
            </a:r>
            <a:endParaRPr/>
          </a:p>
        </p:txBody>
      </p:sp>
      <p:sp>
        <p:nvSpPr>
          <p:cNvPr id="153" name="Google Shape;153;p22"/>
          <p:cNvSpPr txBox="1"/>
          <p:nvPr/>
        </p:nvSpPr>
        <p:spPr>
          <a:xfrm>
            <a:off x="669293" y="2720300"/>
            <a:ext cx="4016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Are there any questions?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4" name="Google Shape;15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4001" y="2269850"/>
            <a:ext cx="4016700" cy="2281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